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485" r:id="rId3"/>
    <p:sldId id="505" r:id="rId4"/>
    <p:sldId id="504" r:id="rId5"/>
    <p:sldId id="503" r:id="rId6"/>
    <p:sldId id="502" r:id="rId7"/>
    <p:sldId id="501" r:id="rId8"/>
    <p:sldId id="500" r:id="rId9"/>
    <p:sldId id="499" r:id="rId10"/>
    <p:sldId id="498" r:id="rId11"/>
    <p:sldId id="497" r:id="rId12"/>
    <p:sldId id="496" r:id="rId13"/>
    <p:sldId id="495" r:id="rId14"/>
    <p:sldId id="494" r:id="rId15"/>
    <p:sldId id="493" r:id="rId16"/>
    <p:sldId id="492" r:id="rId17"/>
    <p:sldId id="491" r:id="rId18"/>
    <p:sldId id="490" r:id="rId19"/>
    <p:sldId id="489" r:id="rId20"/>
    <p:sldId id="488" r:id="rId21"/>
    <p:sldId id="48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485"/>
            <p14:sldId id="505"/>
            <p14:sldId id="504"/>
            <p14:sldId id="503"/>
            <p14:sldId id="502"/>
            <p14:sldId id="501"/>
            <p14:sldId id="500"/>
            <p14:sldId id="499"/>
            <p14:sldId id="498"/>
            <p14:sldId id="497"/>
            <p14:sldId id="496"/>
            <p14:sldId id="495"/>
            <p14:sldId id="494"/>
            <p14:sldId id="493"/>
            <p14:sldId id="492"/>
            <p14:sldId id="491"/>
            <p14:sldId id="490"/>
            <p14:sldId id="489"/>
            <p14:sldId id="488"/>
            <p14:sldId id="4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764" autoAdjust="0"/>
  </p:normalViewPr>
  <p:slideViewPr>
    <p:cSldViewPr>
      <p:cViewPr varScale="1">
        <p:scale>
          <a:sx n="61" d="100"/>
          <a:sy n="61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3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2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870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545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09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15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873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7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79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51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33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7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87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39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3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0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69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9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07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15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92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9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1" y="2286006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1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6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9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4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397" y="-109180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286006"/>
            <a:ext cx="7247025" cy="1470025"/>
          </a:xfrm>
        </p:spPr>
        <p:txBody>
          <a:bodyPr>
            <a:normAutofit/>
          </a:bodyPr>
          <a:lstStyle/>
          <a:p>
            <a:r>
              <a:rPr lang="en-US" dirty="0"/>
              <a:t>Apache </a:t>
            </a:r>
            <a:r>
              <a:rPr lang="en-US" dirty="0" err="1"/>
              <a:t>Kylin</a:t>
            </a:r>
            <a:r>
              <a:rPr lang="en-CA" dirty="0"/>
              <a:t> – Sales Batch Cube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Bin Jiang</a:t>
            </a:r>
          </a:p>
          <a:p>
            <a:r>
              <a:rPr lang="en-US" sz="2400" dirty="0">
                <a:latin typeface="+mn-lt"/>
              </a:rPr>
              <a:t>03/18/2017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3058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5866553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28600"/>
            <a:ext cx="8305800" cy="57708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6773123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28600"/>
            <a:ext cx="82296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157986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2296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50026608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32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8232953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3820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7456083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04800"/>
            <a:ext cx="8305800" cy="6019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8831829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534400" cy="617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8769738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305800" cy="617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6805711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52400"/>
            <a:ext cx="83820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3072060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05800" cy="6400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38219845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82000" cy="632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0820099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2400"/>
            <a:ext cx="8305800" cy="6400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9166524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28600"/>
            <a:ext cx="83058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7244011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820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6733122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229600" cy="617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440173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05800" cy="617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8196564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8382000" cy="6477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8665603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28600"/>
            <a:ext cx="8382000" cy="624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2848488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4800"/>
            <a:ext cx="8382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1787405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1211</Words>
  <Application>Microsoft Office PowerPoint</Application>
  <PresentationFormat>On-screen Show (4:3)</PresentationFormat>
  <Paragraphs>121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Georgia</vt:lpstr>
      <vt:lpstr>Training</vt:lpstr>
      <vt:lpstr>Apache Kylin – Sales Batch Cube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2016-09-22T12:50:35Z</dcterms:created>
  <dcterms:modified xsi:type="dcterms:W3CDTF">2017-03-18T05:34:55Z</dcterms:modified>
</cp:coreProperties>
</file>